
<file path=[Content_Types].xml><?xml version="1.0" encoding="utf-8"?>
<Types xmlns="http://schemas.openxmlformats.org/package/2006/content-types">
  <Default Extension="xml" ContentType="application/vnd.openxmlformats-package.core-properties+xml"/>
  <Default Extension="jpeg" ContentType="image/jpeg"/>
  <Default Extension="png" ContentType="image/png"/>
  <Default Extension="svg" ContentType="image/svg+xml"/>
  <Default Extension="fntdata" ContentType="application/x-fontdata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slides/slide6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extended-properties" Target="/docProps/app.xml" Id="rId4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a Hamah Alfidaa" panose="020B0604020202020204" charset="-78"/>
      <p:regular r:id="rId11"/>
    </p:embeddedFont>
    <p:embeddedFont>
      <p:font typeface="Computer Says No" panose="020B0604020202020204" charset="0"/>
      <p:regular r:id="rId12"/>
    </p:embeddedFont>
    <p:embeddedFont>
      <p:font typeface="Poppins Bold" panose="020B0604020202020204" charset="0"/>
      <p:regular r:id="rId13"/>
    </p:embeddedFont>
    <p:embeddedFont>
      <p:font typeface="Poppins Light" panose="00000400000000000000" pitchFamily="2" charset="0"/>
      <p:regular r:id="rId14"/>
    </p:embeddedFont>
    <p:embeddedFont>
      <p:font typeface="Poppins Medium" panose="00000600000000000000" pitchFamily="2" charset="0"/>
      <p:regular r:id="rId15"/>
    </p:embeddedFont>
    <p:embeddedFont>
      <p:font typeface="Tek Tall Arabic Bold" panose="020B0604020202020204" charset="-78"/>
      <p:regular r:id="rId16"/>
    </p:embeddedFont>
    <p:embeddedFont>
      <p:font typeface="TT Chocolate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82" y="2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3.fntdata" Id="rId13" /><Relationship Type="http://schemas.openxmlformats.org/officeDocument/2006/relationships/presProps" Target="/ppt/presProps.xml" Id="rId18" /><Relationship Type="http://schemas.openxmlformats.org/officeDocument/2006/relationships/slide" Target="/ppt/slides/slide2.xml" Id="rId3" /><Relationship Type="http://schemas.openxmlformats.org/officeDocument/2006/relationships/tableStyles" Target="/ppt/tableStyles.xml" Id="rId21" /><Relationship Type="http://schemas.openxmlformats.org/officeDocument/2006/relationships/slide" Target="/ppt/slides/slide6.xml" Id="rId7" /><Relationship Type="http://schemas.openxmlformats.org/officeDocument/2006/relationships/font" Target="/ppt/fonts/font2.fntdata" Id="rId12" /><Relationship Type="http://schemas.openxmlformats.org/officeDocument/2006/relationships/font" Target="/ppt/fonts/font7.fntdata" Id="rId17" /><Relationship Type="http://schemas.openxmlformats.org/officeDocument/2006/relationships/slide" Target="/ppt/slides/slide1.xml" Id="rId2" /><Relationship Type="http://schemas.openxmlformats.org/officeDocument/2006/relationships/font" Target="/ppt/fonts/font6.fntdata" Id="rId16" /><Relationship Type="http://schemas.openxmlformats.org/officeDocument/2006/relationships/theme" Target="/ppt/theme/theme1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font" Target="/ppt/fonts/font1.fntdata" Id="rId11" /><Relationship Type="http://schemas.openxmlformats.org/officeDocument/2006/relationships/slide" Target="/ppt/slides/slide4.xml" Id="rId5" /><Relationship Type="http://schemas.openxmlformats.org/officeDocument/2006/relationships/font" Target="/ppt/fonts/font5.fntdata" Id="rId15" /><Relationship Type="http://schemas.openxmlformats.org/officeDocument/2006/relationships/slide" Target="/ppt/slides/slide9.xml" Id="rId10" /><Relationship Type="http://schemas.openxmlformats.org/officeDocument/2006/relationships/viewProps" Target="/ppt/viewProps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4.fntdata" Id="rId14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image" Target="/ppt/media/image6.png" Id="rId7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5.png" Id="rId6" /><Relationship Type="http://schemas.openxmlformats.org/officeDocument/2006/relationships/image" Target="/ppt/media/image4.svg" Id="rId5" /><Relationship Type="http://schemas.openxmlformats.org/officeDocument/2006/relationships/image" Target="/ppt/media/image3.png" Id="rId4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6.png" Id="rId8" /><Relationship Type="http://schemas.openxmlformats.org/officeDocument/2006/relationships/image" Target="/ppt/media/image8.png" Id="rId3" /><Relationship Type="http://schemas.openxmlformats.org/officeDocument/2006/relationships/image" Target="/ppt/media/image12.png" Id="rId7" /><Relationship Type="http://schemas.openxmlformats.org/officeDocument/2006/relationships/image" Target="/ppt/media/image7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1.png" Id="rId6" /><Relationship Type="http://schemas.openxmlformats.org/officeDocument/2006/relationships/image" Target="/ppt/media/image10.png" Id="rId5" /><Relationship Type="http://schemas.openxmlformats.org/officeDocument/2006/relationships/image" Target="/ppt/media/image9.png" Id="rId4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18.png" Id="rId8" /><Relationship Type="http://schemas.openxmlformats.org/officeDocument/2006/relationships/image" Target="/ppt/media/image13.png" Id="rId3" /><Relationship Type="http://schemas.openxmlformats.org/officeDocument/2006/relationships/image" Target="/ppt/media/image17.jpeg" Id="rId7" /><Relationship Type="http://schemas.openxmlformats.org/officeDocument/2006/relationships/image" Target="/ppt/media/image1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6.jpeg" Id="rId6" /><Relationship Type="http://schemas.openxmlformats.org/officeDocument/2006/relationships/image" Target="/ppt/media/image15.jpeg" Id="rId5" /><Relationship Type="http://schemas.openxmlformats.org/officeDocument/2006/relationships/image" Target="/ppt/media/image6.png" Id="rId10" /><Relationship Type="http://schemas.openxmlformats.org/officeDocument/2006/relationships/image" Target="/ppt/media/image14.svg" Id="rId4" /><Relationship Type="http://schemas.openxmlformats.org/officeDocument/2006/relationships/image" Target="/ppt/media/image19.svg" Id="rId9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21.png" Id="rId3" /><Relationship Type="http://schemas.openxmlformats.org/officeDocument/2006/relationships/image" Target="/ppt/media/image20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27.png" Id="rId8" /><Relationship Type="http://schemas.openxmlformats.org/officeDocument/2006/relationships/image" Target="/ppt/media/image23.svg" Id="rId3" /><Relationship Type="http://schemas.openxmlformats.org/officeDocument/2006/relationships/image" Target="/ppt/media/image26.png" Id="rId7" /><Relationship Type="http://schemas.openxmlformats.org/officeDocument/2006/relationships/image" Target="/ppt/media/image22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25.png" Id="rId6" /><Relationship Type="http://schemas.openxmlformats.org/officeDocument/2006/relationships/image" Target="/ppt/media/image6.png" Id="rId11" /><Relationship Type="http://schemas.openxmlformats.org/officeDocument/2006/relationships/image" Target="/ppt/media/image11.png" Id="rId5" /><Relationship Type="http://schemas.openxmlformats.org/officeDocument/2006/relationships/image" Target="/ppt/media/image29.png" Id="rId10" /><Relationship Type="http://schemas.openxmlformats.org/officeDocument/2006/relationships/image" Target="/ppt/media/image24.png" Id="rId4" /><Relationship Type="http://schemas.openxmlformats.org/officeDocument/2006/relationships/image" Target="/ppt/media/image28.png" Id="rId9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image" Target="/ppt/media/image30.png" Id="rId2" /><Relationship Type="http://schemas.openxmlformats.org/officeDocument/2006/relationships/slideLayout" Target="/ppt/slideLayouts/slideLayout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image" Target="/ppt/media/image6.png" Id="rId7" /><Relationship Type="http://schemas.openxmlformats.org/officeDocument/2006/relationships/image" Target="/ppt/media/image7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2.png" Id="rId6" /><Relationship Type="http://schemas.openxmlformats.org/officeDocument/2006/relationships/image" Target="/ppt/media/image32.svg" Id="rId5" /><Relationship Type="http://schemas.openxmlformats.org/officeDocument/2006/relationships/image" Target="/ppt/media/image31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38.svg" Id="rId8" /><Relationship Type="http://schemas.openxmlformats.org/officeDocument/2006/relationships/image" Target="/ppt/media/image34.png" Id="rId3" /><Relationship Type="http://schemas.openxmlformats.org/officeDocument/2006/relationships/image" Target="/ppt/media/image37.png" Id="rId7" /><Relationship Type="http://schemas.openxmlformats.org/officeDocument/2006/relationships/image" Target="/ppt/media/image33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1.png" Id="rId6" /><Relationship Type="http://schemas.openxmlformats.org/officeDocument/2006/relationships/image" Target="/ppt/media/image36.png" Id="rId5" /><Relationship Type="http://schemas.openxmlformats.org/officeDocument/2006/relationships/image" Target="/ppt/media/image35.svg" Id="rId4" /><Relationship Type="http://schemas.openxmlformats.org/officeDocument/2006/relationships/image" Target="/ppt/media/image6.png" Id="rId9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20.png" Id="rId8" /><Relationship Type="http://schemas.openxmlformats.org/officeDocument/2006/relationships/image" Target="/ppt/media/image5.png" Id="rId3" /><Relationship Type="http://schemas.openxmlformats.org/officeDocument/2006/relationships/image" Target="/ppt/media/image40.png" Id="rId7" /><Relationship Type="http://schemas.openxmlformats.org/officeDocument/2006/relationships/image" Target="/ppt/media/image8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39.png" Id="rId6" /><Relationship Type="http://schemas.openxmlformats.org/officeDocument/2006/relationships/image" Target="/ppt/media/image6.png" Id="rId11" /><Relationship Type="http://schemas.openxmlformats.org/officeDocument/2006/relationships/image" Target="/ppt/media/image12.png" Id="rId5" /><Relationship Type="http://schemas.openxmlformats.org/officeDocument/2006/relationships/image" Target="/ppt/media/image42.png" Id="rId10" /><Relationship Type="http://schemas.openxmlformats.org/officeDocument/2006/relationships/image" Target="/ppt/media/image9.png" Id="rId4" /><Relationship Type="http://schemas.openxmlformats.org/officeDocument/2006/relationships/image" Target="/ppt/media/image41.png" Id="rId9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42857" t="-3269" r="-6421" b="-15485"/>
            </a:stretch>
          </a:blipFill>
        </p:spPr>
      </p:sp>
      <p:sp>
        <p:nvSpPr>
          <p:cNvPr id="3" name="Freeform 3"/>
          <p:cNvSpPr/>
          <p:nvPr/>
        </p:nvSpPr>
        <p:spPr>
          <a:xfrm rot="4195132">
            <a:off x="-1502849" y="-2466871"/>
            <a:ext cx="26931805" cy="19128889"/>
          </a:xfrm>
          <a:custGeom>
            <a:avLst/>
            <a:gdLst/>
            <a:ahLst/>
            <a:cxnLst/>
            <a:rect l="l" t="t" r="r" b="b"/>
            <a:pathLst>
              <a:path w="26931805" h="19128889">
                <a:moveTo>
                  <a:pt x="0" y="0"/>
                </a:moveTo>
                <a:lnTo>
                  <a:pt x="26931805" y="0"/>
                </a:lnTo>
                <a:lnTo>
                  <a:pt x="26931805" y="19128889"/>
                </a:lnTo>
                <a:lnTo>
                  <a:pt x="0" y="1912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3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5229" y="702939"/>
            <a:ext cx="10558576" cy="2771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599"/>
              </a:lnSpc>
            </a:pPr>
            <a:r>
              <a:rPr lang="en-US" sz="16142" spc="274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Instructions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15229" y="3643928"/>
            <a:ext cx="1220320" cy="1834185"/>
            <a:chOff x="0" y="0"/>
            <a:chExt cx="1627094" cy="2445580"/>
          </a:xfrm>
        </p:grpSpPr>
        <p:sp>
          <p:nvSpPr>
            <p:cNvPr id="6" name="Freeform 6"/>
            <p:cNvSpPr/>
            <p:nvPr/>
          </p:nvSpPr>
          <p:spPr>
            <a:xfrm rot="-5400000">
              <a:off x="-132438" y="465411"/>
              <a:ext cx="1891970" cy="1627094"/>
            </a:xfrm>
            <a:custGeom>
              <a:avLst/>
              <a:gdLst/>
              <a:ahLst/>
              <a:cxnLst/>
              <a:rect l="l" t="t" r="r" b="b"/>
              <a:pathLst>
                <a:path w="1891970" h="1627094">
                  <a:moveTo>
                    <a:pt x="0" y="0"/>
                  </a:moveTo>
                  <a:lnTo>
                    <a:pt x="1891970" y="0"/>
                  </a:lnTo>
                  <a:lnTo>
                    <a:pt x="1891970" y="1627094"/>
                  </a:lnTo>
                  <a:lnTo>
                    <a:pt x="0" y="162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0" y="-238125"/>
              <a:ext cx="1575464" cy="2683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18"/>
                </a:lnSpc>
              </a:pPr>
              <a:r>
                <a:rPr lang="en-US" sz="12084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15229" y="5649563"/>
            <a:ext cx="1220320" cy="1834185"/>
            <a:chOff x="0" y="0"/>
            <a:chExt cx="1627094" cy="2445580"/>
          </a:xfrm>
        </p:grpSpPr>
        <p:sp>
          <p:nvSpPr>
            <p:cNvPr id="9" name="Freeform 9"/>
            <p:cNvSpPr/>
            <p:nvPr/>
          </p:nvSpPr>
          <p:spPr>
            <a:xfrm rot="-5400000">
              <a:off x="-132438" y="465411"/>
              <a:ext cx="1891970" cy="1627094"/>
            </a:xfrm>
            <a:custGeom>
              <a:avLst/>
              <a:gdLst/>
              <a:ahLst/>
              <a:cxnLst/>
              <a:rect l="l" t="t" r="r" b="b"/>
              <a:pathLst>
                <a:path w="1891970" h="1627094">
                  <a:moveTo>
                    <a:pt x="0" y="0"/>
                  </a:moveTo>
                  <a:lnTo>
                    <a:pt x="1891970" y="0"/>
                  </a:lnTo>
                  <a:lnTo>
                    <a:pt x="1891970" y="1627094"/>
                  </a:lnTo>
                  <a:lnTo>
                    <a:pt x="0" y="162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0" y="-238125"/>
              <a:ext cx="1575464" cy="2683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18"/>
                </a:lnSpc>
              </a:pPr>
              <a:r>
                <a:rPr lang="en-US" sz="12084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0774" y="7730723"/>
            <a:ext cx="1220320" cy="1834185"/>
            <a:chOff x="0" y="0"/>
            <a:chExt cx="1627094" cy="2445580"/>
          </a:xfrm>
        </p:grpSpPr>
        <p:sp>
          <p:nvSpPr>
            <p:cNvPr id="12" name="Freeform 12"/>
            <p:cNvSpPr/>
            <p:nvPr/>
          </p:nvSpPr>
          <p:spPr>
            <a:xfrm rot="-5400000">
              <a:off x="-132438" y="465411"/>
              <a:ext cx="1891970" cy="1627094"/>
            </a:xfrm>
            <a:custGeom>
              <a:avLst/>
              <a:gdLst/>
              <a:ahLst/>
              <a:cxnLst/>
              <a:rect l="l" t="t" r="r" b="b"/>
              <a:pathLst>
                <a:path w="1891970" h="1627094">
                  <a:moveTo>
                    <a:pt x="0" y="0"/>
                  </a:moveTo>
                  <a:lnTo>
                    <a:pt x="1891970" y="0"/>
                  </a:lnTo>
                  <a:lnTo>
                    <a:pt x="1891970" y="1627094"/>
                  </a:lnTo>
                  <a:lnTo>
                    <a:pt x="0" y="1627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-238125"/>
              <a:ext cx="1575464" cy="2683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18"/>
                </a:lnSpc>
              </a:pPr>
              <a:r>
                <a:rPr lang="en-US" sz="12084">
                  <a:solidFill>
                    <a:srgbClr val="374F90"/>
                  </a:solidFill>
                  <a:latin typeface="Ara Hamah Alfidaa"/>
                  <a:ea typeface="Ara Hamah Alfidaa"/>
                  <a:cs typeface="Ara Hamah Alfidaa"/>
                  <a:sym typeface="Ara Hamah Alfidaa"/>
                </a:rPr>
                <a:t>3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83290" y="4239875"/>
            <a:ext cx="8011838" cy="932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466" spc="27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Fill out this template without adding extra slides to the presentation.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83290" y="5697188"/>
            <a:ext cx="8011838" cy="1847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466" spc="27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Replace all the </a:t>
            </a:r>
            <a:r>
              <a:rPr lang="en-US" sz="3466" spc="27">
                <a:solidFill>
                  <a:srgbClr val="BF78FE"/>
                </a:solidFill>
                <a:latin typeface="TT Chocolates"/>
                <a:ea typeface="TT Chocolates"/>
                <a:cs typeface="TT Chocolates"/>
                <a:sym typeface="TT Chocolates"/>
              </a:rPr>
              <a:t>[Brackets]</a:t>
            </a:r>
            <a:r>
              <a:rPr lang="en-US" sz="3466" spc="27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 with your specific information.</a:t>
            </a:r>
          </a:p>
          <a:p>
            <a:pPr algn="l">
              <a:lnSpc>
                <a:spcPts val="3640"/>
              </a:lnSpc>
            </a:pPr>
            <a:r>
              <a:rPr lang="en-US" sz="3466" spc="27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You are allowed to edit each page as needed.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83290" y="7965443"/>
            <a:ext cx="8011838" cy="1859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3466" spc="27">
                <a:solidFill>
                  <a:srgbClr val="FFFFFF"/>
                </a:solidFill>
                <a:latin typeface="TT Chocolates"/>
                <a:ea typeface="TT Chocolates"/>
                <a:cs typeface="TT Chocolates"/>
                <a:sym typeface="TT Chocolates"/>
              </a:rPr>
              <a:t>If you have any questions or need clarification, feel free to reach out through the Discord group or contact the administrator directly.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146181" y="2245766"/>
            <a:ext cx="6195778" cy="6068853"/>
          </a:xfrm>
          <a:custGeom>
            <a:avLst/>
            <a:gdLst/>
            <a:ahLst/>
            <a:cxnLst/>
            <a:rect l="l" t="t" r="r" b="b"/>
            <a:pathLst>
              <a:path w="6195778" h="6068853">
                <a:moveTo>
                  <a:pt x="0" y="0"/>
                </a:moveTo>
                <a:lnTo>
                  <a:pt x="6195778" y="0"/>
                </a:lnTo>
                <a:lnTo>
                  <a:pt x="6195778" y="6068853"/>
                </a:lnTo>
                <a:lnTo>
                  <a:pt x="0" y="6068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92" b="-1492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76678" y="61722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68070" y="-2818506"/>
            <a:ext cx="4825046" cy="4219769"/>
          </a:xfrm>
          <a:custGeom>
            <a:avLst/>
            <a:gdLst/>
            <a:ahLst/>
            <a:cxnLst/>
            <a:rect l="l" t="t" r="r" b="b"/>
            <a:pathLst>
              <a:path w="4825046" h="4219769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61481" y="-411480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642968" y="7640161"/>
            <a:ext cx="6926813" cy="48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  <a:ea typeface="Poppins Light"/>
                <a:cs typeface="Poppins Light"/>
                <a:sym typeface="Poppins Light"/>
              </a:rPr>
              <a:t>By </a:t>
            </a:r>
            <a:r>
              <a:rPr lang="en-US" sz="2714" b="1">
                <a:solidFill>
                  <a:srgbClr val="BF78FE"/>
                </a:solidFill>
                <a:latin typeface="Poppins Bold"/>
                <a:ea typeface="Poppins Bold"/>
                <a:cs typeface="Poppins Bold"/>
                <a:sym typeface="Poppins Bold"/>
              </a:rPr>
              <a:t>[TEAM NAME]</a:t>
            </a:r>
          </a:p>
        </p:txBody>
      </p:sp>
      <p:sp>
        <p:nvSpPr>
          <p:cNvPr id="7" name="Freeform 7"/>
          <p:cNvSpPr/>
          <p:nvPr/>
        </p:nvSpPr>
        <p:spPr>
          <a:xfrm>
            <a:off x="-391635" y="1333816"/>
            <a:ext cx="3948234" cy="1724379"/>
          </a:xfrm>
          <a:custGeom>
            <a:avLst/>
            <a:gdLst/>
            <a:ahLst/>
            <a:cxnLst/>
            <a:rect l="l" t="t" r="r" b="b"/>
            <a:pathLst>
              <a:path w="3948234" h="1724379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601689" y="8426785"/>
            <a:ext cx="4729467" cy="4047169"/>
          </a:xfrm>
          <a:custGeom>
            <a:avLst/>
            <a:gdLst/>
            <a:ahLst/>
            <a:cxnLst/>
            <a:rect l="l" t="t" r="r" b="b"/>
            <a:pathLst>
              <a:path w="4729467" h="4047169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82482" y="4535079"/>
            <a:ext cx="8967119" cy="2900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2"/>
              </a:lnSpc>
            </a:pPr>
            <a:r>
              <a:rPr lang="en-US" sz="1083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GROCLAKE AGENTATHON</a:t>
            </a:r>
          </a:p>
          <a:p>
            <a:pPr algn="ctr">
              <a:lnSpc>
                <a:spcPts val="4347"/>
              </a:lnSpc>
            </a:pPr>
            <a:endParaRPr lang="en-US" sz="10836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  <a:p>
            <a:pPr algn="ctr">
              <a:lnSpc>
                <a:spcPts val="4300"/>
              </a:lnSpc>
            </a:pPr>
            <a:r>
              <a:rPr lang="en-US" sz="597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(NEXT GENERATION </a:t>
            </a:r>
          </a:p>
          <a:p>
            <a:pPr algn="ctr">
              <a:lnSpc>
                <a:spcPts val="4300"/>
              </a:lnSpc>
            </a:pPr>
            <a:r>
              <a:rPr lang="en-US" sz="597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AGENTIC APPS)</a:t>
            </a:r>
          </a:p>
          <a:p>
            <a:pPr algn="ctr">
              <a:lnSpc>
                <a:spcPts val="1470"/>
              </a:lnSpc>
            </a:pPr>
            <a:endParaRPr lang="en-US" sz="5973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  <a:p>
            <a:pPr algn="ctr">
              <a:lnSpc>
                <a:spcPts val="1540"/>
              </a:lnSpc>
            </a:pPr>
            <a:endParaRPr lang="en-US" sz="5973">
              <a:solidFill>
                <a:srgbClr val="6866E1"/>
              </a:solidFill>
              <a:latin typeface="Computer Says No"/>
              <a:ea typeface="Computer Says No"/>
              <a:cs typeface="Computer Says No"/>
              <a:sym typeface="Computer Says N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50925" y="3372520"/>
            <a:ext cx="7103952" cy="771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7"/>
              </a:lnSpc>
            </a:pPr>
            <a:r>
              <a:rPr lang="en-US" sz="714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ARTIFICIAL INTELLIGENCE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9992168" y="1795880"/>
            <a:ext cx="8078630" cy="11840963"/>
          </a:xfrm>
          <a:custGeom>
            <a:avLst/>
            <a:gdLst/>
            <a:ahLst/>
            <a:cxnLst/>
            <a:rect l="l" t="t" r="r" b="b"/>
            <a:pathLst>
              <a:path w="8078630" h="11840963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9058" t="-2806" r="-7281" b="-136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168330" y="6991232"/>
            <a:ext cx="34149427" cy="15111121"/>
          </a:xfrm>
          <a:custGeom>
            <a:avLst/>
            <a:gdLst/>
            <a:ahLst/>
            <a:cxnLst/>
            <a:rect l="l" t="t" r="r" b="b"/>
            <a:pathLst>
              <a:path w="34149427" h="15111121">
                <a:moveTo>
                  <a:pt x="0" y="0"/>
                </a:moveTo>
                <a:lnTo>
                  <a:pt x="34149427" y="0"/>
                </a:lnTo>
                <a:lnTo>
                  <a:pt x="34149427" y="15111121"/>
                </a:lnTo>
                <a:lnTo>
                  <a:pt x="0" y="151111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610786" y="3891271"/>
            <a:ext cx="3295453" cy="329545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02870" y="638810"/>
              <a:ext cx="6149340" cy="5613400"/>
            </a:xfrm>
            <a:custGeom>
              <a:avLst/>
              <a:gdLst/>
              <a:ahLst/>
              <a:cxnLst/>
              <a:rect l="l" t="t" r="r" b="b"/>
              <a:pathLst>
                <a:path w="6149340" h="561340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5"/>
              <a:stretch>
                <a:fillRect l="-31141" r="-31141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02870" y="105410"/>
              <a:ext cx="6149340" cy="431800"/>
            </a:xfrm>
            <a:custGeom>
              <a:avLst/>
              <a:gdLst/>
              <a:ahLst/>
              <a:cxnLst/>
              <a:rect l="l" t="t" r="r" b="b"/>
              <a:pathLst>
                <a:path w="6149340" h="43180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02870" y="10541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270" y="3810"/>
              <a:ext cx="6352540" cy="6350000"/>
            </a:xfrm>
            <a:custGeom>
              <a:avLst/>
              <a:gdLst/>
              <a:ahLst/>
              <a:cxnLst/>
              <a:rect l="l" t="t" r="r" b="b"/>
              <a:pathLst>
                <a:path w="6352540" h="635000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842530" y="3138041"/>
            <a:ext cx="3270941" cy="327094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02870" y="638810"/>
              <a:ext cx="6149340" cy="5613400"/>
            </a:xfrm>
            <a:custGeom>
              <a:avLst/>
              <a:gdLst/>
              <a:ahLst/>
              <a:cxnLst/>
              <a:rect l="l" t="t" r="r" b="b"/>
              <a:pathLst>
                <a:path w="6149340" h="561340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6"/>
              <a:stretch>
                <a:fillRect t="-10887" b="-53536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02870" y="105410"/>
              <a:ext cx="6149340" cy="431800"/>
            </a:xfrm>
            <a:custGeom>
              <a:avLst/>
              <a:gdLst/>
              <a:ahLst/>
              <a:cxnLst/>
              <a:rect l="l" t="t" r="r" b="b"/>
              <a:pathLst>
                <a:path w="6149340" h="43180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02870" y="10541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270" y="3810"/>
              <a:ext cx="6352540" cy="6350000"/>
            </a:xfrm>
            <a:custGeom>
              <a:avLst/>
              <a:gdLst/>
              <a:ahLst/>
              <a:cxnLst/>
              <a:rect l="l" t="t" r="r" b="b"/>
              <a:pathLst>
                <a:path w="6352540" h="635000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4524472" y="4351560"/>
            <a:ext cx="3270941" cy="3270941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02870" y="638810"/>
              <a:ext cx="6149340" cy="5613400"/>
            </a:xfrm>
            <a:custGeom>
              <a:avLst/>
              <a:gdLst/>
              <a:ahLst/>
              <a:cxnLst/>
              <a:rect l="l" t="t" r="r" b="b"/>
              <a:pathLst>
                <a:path w="6149340" h="561340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7"/>
              <a:stretch>
                <a:fillRect t="-32212" b="-32212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102870" y="105410"/>
              <a:ext cx="6149340" cy="431800"/>
            </a:xfrm>
            <a:custGeom>
              <a:avLst/>
              <a:gdLst/>
              <a:ahLst/>
              <a:cxnLst/>
              <a:rect l="l" t="t" r="r" b="b"/>
              <a:pathLst>
                <a:path w="6149340" h="43180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02870" y="10541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270" y="3810"/>
              <a:ext cx="6352540" cy="6350000"/>
            </a:xfrm>
            <a:custGeom>
              <a:avLst/>
              <a:gdLst/>
              <a:ahLst/>
              <a:cxnLst/>
              <a:rect l="l" t="t" r="r" b="b"/>
              <a:pathLst>
                <a:path w="6352540" h="635000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539861" y="7618102"/>
            <a:ext cx="3437304" cy="656213"/>
          </a:xfrm>
          <a:custGeom>
            <a:avLst/>
            <a:gdLst/>
            <a:ahLst/>
            <a:cxnLst/>
            <a:rect l="l" t="t" r="r" b="b"/>
            <a:pathLst>
              <a:path w="3437304" h="656213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585087" y="762000"/>
            <a:ext cx="15158500" cy="2413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739"/>
              </a:lnSpc>
            </a:pPr>
            <a:r>
              <a:rPr lang="en-US" sz="14100">
                <a:solidFill>
                  <a:srgbClr val="FFFFFF"/>
                </a:solidFill>
                <a:latin typeface="Ara Hamah Alfidaa"/>
                <a:ea typeface="Ara Hamah Alfidaa"/>
                <a:cs typeface="Ara Hamah Alfidaa"/>
                <a:sym typeface="Ara Hamah Alfidaa"/>
              </a:rPr>
              <a:t>Meet the team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9861" y="7714260"/>
            <a:ext cx="2873829" cy="4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Olivia</a:t>
            </a:r>
          </a:p>
        </p:txBody>
      </p:sp>
      <p:sp>
        <p:nvSpPr>
          <p:cNvPr id="22" name="Freeform 22"/>
          <p:cNvSpPr/>
          <p:nvPr/>
        </p:nvSpPr>
        <p:spPr>
          <a:xfrm>
            <a:off x="4759348" y="6596670"/>
            <a:ext cx="3437304" cy="656213"/>
          </a:xfrm>
          <a:custGeom>
            <a:avLst/>
            <a:gdLst/>
            <a:ahLst/>
            <a:cxnLst/>
            <a:rect l="l" t="t" r="r" b="b"/>
            <a:pathLst>
              <a:path w="3437304" h="656213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759348" y="6692828"/>
            <a:ext cx="2873829" cy="4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Michael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415495" y="7810190"/>
            <a:ext cx="3437304" cy="656213"/>
          </a:xfrm>
          <a:custGeom>
            <a:avLst/>
            <a:gdLst/>
            <a:ahLst/>
            <a:cxnLst/>
            <a:rect l="l" t="t" r="r" b="b"/>
            <a:pathLst>
              <a:path w="3437304" h="656213">
                <a:moveTo>
                  <a:pt x="0" y="0"/>
                </a:moveTo>
                <a:lnTo>
                  <a:pt x="3437305" y="0"/>
                </a:lnTo>
                <a:lnTo>
                  <a:pt x="3437305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4415495" y="7906348"/>
            <a:ext cx="2873829" cy="4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Albert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9712835" y="2951978"/>
            <a:ext cx="3295453" cy="3295453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102870" y="638810"/>
              <a:ext cx="6149340" cy="5613400"/>
            </a:xfrm>
            <a:custGeom>
              <a:avLst/>
              <a:gdLst/>
              <a:ahLst/>
              <a:cxnLst/>
              <a:rect l="l" t="t" r="r" b="b"/>
              <a:pathLst>
                <a:path w="6149340" h="5613400">
                  <a:moveTo>
                    <a:pt x="6149340" y="5613400"/>
                  </a:moveTo>
                  <a:lnTo>
                    <a:pt x="0" y="56134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5613400"/>
                  </a:lnTo>
                  <a:lnTo>
                    <a:pt x="6149340" y="5613400"/>
                  </a:lnTo>
                  <a:close/>
                </a:path>
              </a:pathLst>
            </a:custGeom>
            <a:blipFill>
              <a:blip r:embed="rId5"/>
              <a:stretch>
                <a:fillRect l="-31141" r="-31141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102870" y="105410"/>
              <a:ext cx="6149340" cy="431800"/>
            </a:xfrm>
            <a:custGeom>
              <a:avLst/>
              <a:gdLst/>
              <a:ahLst/>
              <a:cxnLst/>
              <a:rect l="l" t="t" r="r" b="b"/>
              <a:pathLst>
                <a:path w="6149340" h="431800">
                  <a:moveTo>
                    <a:pt x="614934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6148070" y="0"/>
                  </a:lnTo>
                  <a:lnTo>
                    <a:pt x="6149340" y="431800"/>
                  </a:lnTo>
                  <a:lnTo>
                    <a:pt x="6149340" y="431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102870" y="105410"/>
              <a:ext cx="431800" cy="431800"/>
            </a:xfrm>
            <a:custGeom>
              <a:avLst/>
              <a:gdLst/>
              <a:ahLst/>
              <a:cxnLst/>
              <a:rect l="l" t="t" r="r" b="b"/>
              <a:pathLst>
                <a:path w="431800" h="431800">
                  <a:moveTo>
                    <a:pt x="431800" y="431800"/>
                  </a:moveTo>
                  <a:lnTo>
                    <a:pt x="0" y="431800"/>
                  </a:lnTo>
                  <a:lnTo>
                    <a:pt x="0" y="0"/>
                  </a:lnTo>
                  <a:lnTo>
                    <a:pt x="431800" y="0"/>
                  </a:lnTo>
                  <a:lnTo>
                    <a:pt x="431800" y="431800"/>
                  </a:lnTo>
                  <a:close/>
                </a:path>
              </a:pathLst>
            </a:custGeom>
            <a:solidFill>
              <a:srgbClr val="E57EFF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1270" y="3810"/>
              <a:ext cx="6352540" cy="6350000"/>
            </a:xfrm>
            <a:custGeom>
              <a:avLst/>
              <a:gdLst/>
              <a:ahLst/>
              <a:cxnLst/>
              <a:rect l="l" t="t" r="r" b="b"/>
              <a:pathLst>
                <a:path w="6352540" h="6350000">
                  <a:moveTo>
                    <a:pt x="0" y="0"/>
                  </a:moveTo>
                  <a:lnTo>
                    <a:pt x="0" y="533400"/>
                  </a:lnTo>
                  <a:lnTo>
                    <a:pt x="0" y="635000"/>
                  </a:lnTo>
                  <a:lnTo>
                    <a:pt x="0" y="6350000"/>
                  </a:lnTo>
                  <a:lnTo>
                    <a:pt x="6352540" y="6350000"/>
                  </a:lnTo>
                  <a:lnTo>
                    <a:pt x="6352540" y="635000"/>
                  </a:lnTo>
                  <a:lnTo>
                    <a:pt x="6352540" y="533400"/>
                  </a:lnTo>
                  <a:lnTo>
                    <a:pt x="6352540" y="0"/>
                  </a:lnTo>
                  <a:lnTo>
                    <a:pt x="0" y="0"/>
                  </a:lnTo>
                  <a:close/>
                  <a:moveTo>
                    <a:pt x="101600" y="101600"/>
                  </a:moveTo>
                  <a:lnTo>
                    <a:pt x="533400" y="101600"/>
                  </a:lnTo>
                  <a:lnTo>
                    <a:pt x="533400" y="533400"/>
                  </a:lnTo>
                  <a:lnTo>
                    <a:pt x="101600" y="533400"/>
                  </a:lnTo>
                  <a:lnTo>
                    <a:pt x="101600" y="101600"/>
                  </a:lnTo>
                  <a:close/>
                  <a:moveTo>
                    <a:pt x="6249670" y="6248400"/>
                  </a:moveTo>
                  <a:lnTo>
                    <a:pt x="101600" y="6248400"/>
                  </a:lnTo>
                  <a:lnTo>
                    <a:pt x="101600" y="635000"/>
                  </a:lnTo>
                  <a:lnTo>
                    <a:pt x="635000" y="635000"/>
                  </a:lnTo>
                  <a:lnTo>
                    <a:pt x="6249670" y="635000"/>
                  </a:lnTo>
                  <a:lnTo>
                    <a:pt x="6249670" y="6248400"/>
                  </a:lnTo>
                  <a:lnTo>
                    <a:pt x="6249670" y="6248400"/>
                  </a:lnTo>
                  <a:lnTo>
                    <a:pt x="6249670" y="6248400"/>
                  </a:lnTo>
                  <a:close/>
                  <a:moveTo>
                    <a:pt x="6250940" y="533400"/>
                  </a:moveTo>
                  <a:lnTo>
                    <a:pt x="636270" y="533400"/>
                  </a:lnTo>
                  <a:lnTo>
                    <a:pt x="636270" y="101600"/>
                  </a:lnTo>
                  <a:lnTo>
                    <a:pt x="6250940" y="101600"/>
                  </a:lnTo>
                  <a:lnTo>
                    <a:pt x="6250940" y="533400"/>
                  </a:lnTo>
                  <a:close/>
                  <a:moveTo>
                    <a:pt x="373380" y="317500"/>
                  </a:moveTo>
                  <a:lnTo>
                    <a:pt x="472440" y="416560"/>
                  </a:lnTo>
                  <a:lnTo>
                    <a:pt x="417830" y="471170"/>
                  </a:lnTo>
                  <a:lnTo>
                    <a:pt x="317500" y="372110"/>
                  </a:lnTo>
                  <a:lnTo>
                    <a:pt x="218440" y="471170"/>
                  </a:lnTo>
                  <a:lnTo>
                    <a:pt x="163830" y="416560"/>
                  </a:lnTo>
                  <a:lnTo>
                    <a:pt x="262890" y="317500"/>
                  </a:lnTo>
                  <a:lnTo>
                    <a:pt x="163830" y="218440"/>
                  </a:lnTo>
                  <a:lnTo>
                    <a:pt x="218440" y="163830"/>
                  </a:lnTo>
                  <a:lnTo>
                    <a:pt x="317500" y="262890"/>
                  </a:lnTo>
                  <a:lnTo>
                    <a:pt x="416560" y="163830"/>
                  </a:lnTo>
                  <a:lnTo>
                    <a:pt x="472440" y="218440"/>
                  </a:lnTo>
                  <a:lnTo>
                    <a:pt x="373380" y="317500"/>
                  </a:lnTo>
                  <a:close/>
                </a:path>
              </a:pathLst>
            </a:custGeom>
            <a:solidFill>
              <a:srgbClr val="001E70"/>
            </a:solidFill>
          </p:spPr>
        </p:sp>
      </p:grpSp>
      <p:sp>
        <p:nvSpPr>
          <p:cNvPr id="31" name="Freeform 31"/>
          <p:cNvSpPr/>
          <p:nvPr/>
        </p:nvSpPr>
        <p:spPr>
          <a:xfrm>
            <a:off x="9641910" y="6678809"/>
            <a:ext cx="3437304" cy="656213"/>
          </a:xfrm>
          <a:custGeom>
            <a:avLst/>
            <a:gdLst/>
            <a:ahLst/>
            <a:cxnLst/>
            <a:rect l="l" t="t" r="r" b="b"/>
            <a:pathLst>
              <a:path w="3437304" h="656213">
                <a:moveTo>
                  <a:pt x="0" y="0"/>
                </a:moveTo>
                <a:lnTo>
                  <a:pt x="3437304" y="0"/>
                </a:lnTo>
                <a:lnTo>
                  <a:pt x="3437304" y="656213"/>
                </a:lnTo>
                <a:lnTo>
                  <a:pt x="0" y="6562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9641910" y="6774967"/>
            <a:ext cx="2873829" cy="43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 b="1" spc="383">
                <a:solidFill>
                  <a:srgbClr val="232E54"/>
                </a:solidFill>
                <a:latin typeface="Tek Tall Arabic Bold"/>
                <a:ea typeface="Tek Tall Arabic Bold"/>
                <a:cs typeface="Tek Tall Arabic Bold"/>
                <a:sym typeface="Tek Tall Arabic Bold"/>
              </a:rPr>
              <a:t>Olivia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42030" y="7801573"/>
            <a:ext cx="16945124" cy="2496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1"/>
              </a:lnSpc>
            </a:pPr>
            <a:r>
              <a:rPr lang="en-US" sz="7286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[TEAM NAME]</a:t>
            </a:r>
          </a:p>
          <a:p>
            <a:pPr algn="ctr">
              <a:lnSpc>
                <a:spcPts val="9641"/>
              </a:lnSpc>
              <a:spcBef>
                <a:spcPct val="0"/>
              </a:spcBef>
            </a:pPr>
            <a:r>
              <a:rPr lang="en-US" sz="6886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[ADD MORE TEAM MEMBERS IF THEIR AND REPLACE THE IMAGE AS WELL]</a:t>
            </a:r>
          </a:p>
        </p:txBody>
      </p:sp>
      <p:sp>
        <p:nvSpPr>
          <p:cNvPr id="34" name="Freeform 34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3726" y="2819660"/>
            <a:ext cx="6988487" cy="5595357"/>
          </a:xfrm>
          <a:custGeom>
            <a:avLst/>
            <a:gdLst/>
            <a:ahLst/>
            <a:cxnLst/>
            <a:rect l="l" t="t" r="r" b="b"/>
            <a:pathLst>
              <a:path w="6988487" h="559535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84048" y="3189728"/>
            <a:ext cx="7828311" cy="680410"/>
            <a:chOff x="0" y="0"/>
            <a:chExt cx="2061777" cy="1792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61777" cy="179203"/>
            </a:xfrm>
            <a:custGeom>
              <a:avLst/>
              <a:gdLst/>
              <a:ahLst/>
              <a:cxnLst/>
              <a:rect l="l" t="t" r="r" b="b"/>
              <a:pathLst>
                <a:path w="2061777" h="179203">
                  <a:moveTo>
                    <a:pt x="0" y="0"/>
                  </a:moveTo>
                  <a:lnTo>
                    <a:pt x="2061777" y="0"/>
                  </a:lnTo>
                  <a:lnTo>
                    <a:pt x="2061777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2061777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[THEME]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135996" y="-2163135"/>
            <a:ext cx="6613789" cy="5640759"/>
          </a:xfrm>
          <a:custGeom>
            <a:avLst/>
            <a:gdLst/>
            <a:ahLst/>
            <a:cxnLst/>
            <a:rect l="l" t="t" r="r" b="b"/>
            <a:pathLst>
              <a:path w="6613789" h="564075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48635" y="1768530"/>
            <a:ext cx="8512282" cy="123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35"/>
              </a:lnSpc>
            </a:pPr>
            <a:r>
              <a:rPr lang="en-US" sz="11438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THEME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4048" y="3978171"/>
            <a:ext cx="8105145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851">
                <a:solidFill>
                  <a:srgbClr val="BF78FE"/>
                </a:solidFill>
                <a:latin typeface="Poppins Light"/>
                <a:ea typeface="Poppins Light"/>
                <a:cs typeface="Poppins Light"/>
                <a:sym typeface="Poppins Light"/>
              </a:rPr>
              <a:t>[ABOUT THE THEME]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84048" y="5670102"/>
            <a:ext cx="7828311" cy="680410"/>
            <a:chOff x="0" y="0"/>
            <a:chExt cx="2061777" cy="1792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61777" cy="179203"/>
            </a:xfrm>
            <a:custGeom>
              <a:avLst/>
              <a:gdLst/>
              <a:ahLst/>
              <a:cxnLst/>
              <a:rect l="l" t="t" r="r" b="b"/>
              <a:pathLst>
                <a:path w="2061777" h="179203">
                  <a:moveTo>
                    <a:pt x="0" y="0"/>
                  </a:moveTo>
                  <a:lnTo>
                    <a:pt x="2061777" y="0"/>
                  </a:lnTo>
                  <a:lnTo>
                    <a:pt x="2061777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2061777" cy="2839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Reason for Choosing This Theme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984048" y="6458545"/>
            <a:ext cx="8105145" cy="221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BF78FE"/>
                </a:solidFill>
                <a:latin typeface="Poppins Light"/>
                <a:ea typeface="Poppins Light"/>
                <a:cs typeface="Poppins Light"/>
                <a:sym typeface="Poppins Light"/>
              </a:rPr>
              <a:t>[Provide a clear explanation of why you selected this theme.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BF78FE"/>
                </a:solidFill>
                <a:latin typeface="Poppins Light"/>
                <a:ea typeface="Poppins Light"/>
                <a:cs typeface="Poppins Light"/>
                <a:sym typeface="Poppins Light"/>
              </a:rPr>
              <a:t>Highlight what excites you about it and the specific aspects that inspire your interest.</a:t>
            </a:r>
          </a:p>
          <a:p>
            <a:pPr marL="399778" lvl="1" indent="-199889" algn="l">
              <a:lnSpc>
                <a:spcPts val="2999"/>
              </a:lnSpc>
              <a:buFont typeface="Arial"/>
              <a:buChar char="•"/>
            </a:pPr>
            <a:r>
              <a:rPr lang="en-US" sz="1851">
                <a:solidFill>
                  <a:srgbClr val="BF78FE"/>
                </a:solidFill>
                <a:latin typeface="Poppins Light"/>
                <a:ea typeface="Poppins Light"/>
                <a:cs typeface="Poppins Light"/>
                <a:sym typeface="Poppins Light"/>
              </a:rPr>
              <a:t>Share your thoughts on how RAG (Retrieval-Augmented Generation) or agentic App could contribute to addressing challenges or advancing solutions within this theme.]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81656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4945230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9682047" y="5321225"/>
            <a:ext cx="9074405" cy="4174226"/>
          </a:xfrm>
          <a:custGeom>
            <a:avLst/>
            <a:gdLst/>
            <a:ahLst/>
            <a:cxnLst/>
            <a:rect l="l" t="t" r="r" b="b"/>
            <a:pathLst>
              <a:path w="9074405" h="4174226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40066" y="-360334"/>
            <a:ext cx="4817598" cy="4184142"/>
          </a:xfrm>
          <a:custGeom>
            <a:avLst/>
            <a:gdLst/>
            <a:ahLst/>
            <a:cxnLst/>
            <a:rect l="l" t="t" r="r" b="b"/>
            <a:pathLst>
              <a:path w="4817598" h="4184142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914841" y="-1784862"/>
            <a:ext cx="5101092" cy="4365182"/>
          </a:xfrm>
          <a:custGeom>
            <a:avLst/>
            <a:gdLst/>
            <a:ahLst/>
            <a:cxnLst/>
            <a:rect l="l" t="t" r="r" b="b"/>
            <a:pathLst>
              <a:path w="5101092" h="436518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01849" y="7100342"/>
            <a:ext cx="11495135" cy="4845199"/>
          </a:xfrm>
          <a:custGeom>
            <a:avLst/>
            <a:gdLst/>
            <a:ahLst/>
            <a:cxnLst/>
            <a:rect l="l" t="t" r="r" b="b"/>
            <a:pathLst>
              <a:path w="11495135" h="4845199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72226">
            <a:off x="-769537" y="6074699"/>
            <a:ext cx="2810484" cy="6367201"/>
          </a:xfrm>
          <a:custGeom>
            <a:avLst/>
            <a:gdLst/>
            <a:ahLst/>
            <a:cxnLst/>
            <a:rect l="l" t="t" r="r" b="b"/>
            <a:pathLst>
              <a:path w="2810484" h="6367201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5521" y="3335594"/>
            <a:ext cx="1461470" cy="1849961"/>
          </a:xfrm>
          <a:custGeom>
            <a:avLst/>
            <a:gdLst/>
            <a:ahLst/>
            <a:cxnLst/>
            <a:rect l="l" t="t" r="r" b="b"/>
            <a:pathLst>
              <a:path w="1461470" h="1849961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773202" y="3490185"/>
            <a:ext cx="1418460" cy="1695370"/>
          </a:xfrm>
          <a:custGeom>
            <a:avLst/>
            <a:gdLst/>
            <a:ahLst/>
            <a:cxnLst/>
            <a:rect l="l" t="t" r="r" b="b"/>
            <a:pathLst>
              <a:path w="1418460" h="169537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7259" y="3490185"/>
            <a:ext cx="1222079" cy="1695370"/>
          </a:xfrm>
          <a:custGeom>
            <a:avLst/>
            <a:gdLst/>
            <a:ahLst/>
            <a:cxnLst/>
            <a:rect l="l" t="t" r="r" b="b"/>
            <a:pathLst>
              <a:path w="1222079" h="1695370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642986" y="1495425"/>
            <a:ext cx="767889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90"/>
              </a:lnSpc>
              <a:spcBef>
                <a:spcPct val="0"/>
              </a:spcBef>
            </a:pPr>
            <a:r>
              <a:rPr lang="en-US" sz="10403" dirty="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OBJECTIVES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33300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PROBLEM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59776" y="6353562"/>
            <a:ext cx="3037045" cy="212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050E5D"/>
                </a:solidFill>
                <a:latin typeface="Poppins Light"/>
                <a:ea typeface="Poppins Light"/>
                <a:cs typeface="Poppins Light"/>
                <a:sym typeface="Poppins Light"/>
              </a:rPr>
              <a:t>[Describe the problem statement or how your solution addresses a specific issue. For example: "Challenges faced by doctors in rural India due to multilingual communication barriers."]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37434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SOLUTION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74252" y="5756962"/>
            <a:ext cx="3289996" cy="67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CONTEXT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3910" y="6302306"/>
            <a:ext cx="3037045" cy="212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050E5D"/>
                </a:solidFill>
                <a:latin typeface="Poppins Light"/>
                <a:ea typeface="Poppins Light"/>
                <a:cs typeface="Poppins Light"/>
                <a:sym typeface="Poppins Light"/>
              </a:rPr>
              <a:t>[Explain the solution or approach you propose. For example: "Developing a voice-based RAG application for patients in rural India, enabling them to ask medical questions in their local language."]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03021" y="6302306"/>
            <a:ext cx="3037045" cy="3043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9"/>
              </a:lnSpc>
            </a:pPr>
            <a:r>
              <a:rPr lang="en-US" sz="1505">
                <a:solidFill>
                  <a:srgbClr val="050E5D"/>
                </a:solidFill>
                <a:latin typeface="Poppins Light"/>
                <a:ea typeface="Poppins Light"/>
                <a:cs typeface="Poppins Light"/>
                <a:sym typeface="Poppins Light"/>
              </a:rPr>
              <a:t>[Provide relevant context or background that supports the problem and solution. For example: "Many rural communities in India face language barriers in accessing medical information, leading to miscommunication and delayed healthcare delivery."]</a:t>
            </a:r>
          </a:p>
          <a:p>
            <a:pPr algn="ctr">
              <a:lnSpc>
                <a:spcPts val="2439"/>
              </a:lnSpc>
            </a:pPr>
            <a:endParaRPr lang="en-US" sz="1505">
              <a:solidFill>
                <a:srgbClr val="050E5D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-9525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07851" y="1222001"/>
            <a:ext cx="8551449" cy="6896330"/>
          </a:xfrm>
          <a:custGeom>
            <a:avLst/>
            <a:gdLst/>
            <a:ahLst/>
            <a:cxnLst/>
            <a:rect l="l" t="t" r="r" b="b"/>
            <a:pathLst>
              <a:path w="8551449" h="6896330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56862" y="2475264"/>
            <a:ext cx="7242648" cy="1509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GROCLAKE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78720" y="3705710"/>
            <a:ext cx="6920791" cy="73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[EXPLAIN YOUR UNDERSTANDING ABOUT GROCLAKE TOOLS]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1578768" y="6036768"/>
            <a:ext cx="6920742" cy="1905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78720" y="6493968"/>
            <a:ext cx="7790184" cy="466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6"/>
              </a:lnSpc>
            </a:pPr>
            <a:r>
              <a:rPr lang="en-US" sz="2633" b="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APPROACH TOWARDS USING GROCLAKE TOOLS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8772" y="7185120"/>
            <a:ext cx="11005158" cy="375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[EXPLAIN ABOUT YOUR APPORACH USING GROCLAKE TOOLS.]</a:t>
            </a:r>
          </a:p>
        </p:txBody>
      </p:sp>
      <p:sp>
        <p:nvSpPr>
          <p:cNvPr id="8" name="Freeform 8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916" b="-8689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571271" y="-3708211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811039" y="4636180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307804" y="1327522"/>
            <a:ext cx="9610678" cy="211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3"/>
              </a:lnSpc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INTEGRATION WITH </a:t>
            </a:r>
          </a:p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GROCLAKE</a:t>
            </a:r>
          </a:p>
        </p:txBody>
      </p:sp>
      <p:sp>
        <p:nvSpPr>
          <p:cNvPr id="6" name="Freeform 6"/>
          <p:cNvSpPr/>
          <p:nvPr/>
        </p:nvSpPr>
        <p:spPr>
          <a:xfrm>
            <a:off x="2598221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30" y="0"/>
                </a:lnTo>
                <a:lnTo>
                  <a:pt x="2113330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78426" y="3464724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157163" y="3531890"/>
            <a:ext cx="2113329" cy="2113329"/>
          </a:xfrm>
          <a:custGeom>
            <a:avLst/>
            <a:gdLst/>
            <a:ahLst/>
            <a:cxnLst/>
            <a:rect l="l" t="t" r="r" b="b"/>
            <a:pathLst>
              <a:path w="2113329" h="2113329">
                <a:moveTo>
                  <a:pt x="0" y="0"/>
                </a:moveTo>
                <a:lnTo>
                  <a:pt x="2113329" y="0"/>
                </a:lnTo>
                <a:lnTo>
                  <a:pt x="2113329" y="2113329"/>
                </a:lnTo>
                <a:lnTo>
                  <a:pt x="0" y="2113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001968" y="4260492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83593" y="4195677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60909" y="4262843"/>
            <a:ext cx="1305836" cy="1137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3"/>
              </a:lnSpc>
              <a:spcBef>
                <a:spcPct val="0"/>
              </a:spcBef>
            </a:pPr>
            <a:r>
              <a:rPr lang="en-US" sz="10686">
                <a:solidFill>
                  <a:srgbClr val="40B8F5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32252" y="5959424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[THEME] BASED RAG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2270492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9653071" y="5959424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DEVELOPMENT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74334" y="5959424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[GROCLAKE TOOLS]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8454383" y="4612367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4675646" y="4545201"/>
            <a:ext cx="1702780" cy="0"/>
          </a:xfrm>
          <a:prstGeom prst="line">
            <a:avLst/>
          </a:prstGeom>
          <a:ln w="47625" cap="rnd">
            <a:solidFill>
              <a:srgbClr val="5CE5F8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2095597" y="5959424"/>
            <a:ext cx="3121512" cy="358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[THEME]</a:t>
            </a:r>
          </a:p>
        </p:txBody>
      </p:sp>
      <p:sp>
        <p:nvSpPr>
          <p:cNvPr id="19" name="Freeform 19"/>
          <p:cNvSpPr/>
          <p:nvPr/>
        </p:nvSpPr>
        <p:spPr>
          <a:xfrm flipH="1">
            <a:off x="13973272" y="3282963"/>
            <a:ext cx="1689859" cy="2476851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1"/>
                </a:lnTo>
                <a:lnTo>
                  <a:pt x="1689859" y="2476851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620763">
            <a:off x="-429086" y="-676113"/>
            <a:ext cx="8987203" cy="4150026"/>
          </a:xfrm>
          <a:custGeom>
            <a:avLst/>
            <a:gdLst/>
            <a:ahLst/>
            <a:cxnLst/>
            <a:rect l="l" t="t" r="r" b="b"/>
            <a:pathLst>
              <a:path w="8987203" h="4150026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92146" y="1213800"/>
            <a:ext cx="14684628" cy="7859399"/>
          </a:xfrm>
          <a:custGeom>
            <a:avLst/>
            <a:gdLst/>
            <a:ahLst/>
            <a:cxnLst/>
            <a:rect l="l" t="t" r="r" b="b"/>
            <a:pathLst>
              <a:path w="14684628" h="7859399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5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950717" y="4257922"/>
            <a:ext cx="2965916" cy="6828198"/>
          </a:xfrm>
          <a:custGeom>
            <a:avLst/>
            <a:gdLst/>
            <a:ahLst/>
            <a:cxnLst/>
            <a:rect l="l" t="t" r="r" b="b"/>
            <a:pathLst>
              <a:path w="2965916" h="6828198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7017" y="7672021"/>
            <a:ext cx="4171532" cy="3569725"/>
          </a:xfrm>
          <a:custGeom>
            <a:avLst/>
            <a:gdLst/>
            <a:ahLst/>
            <a:cxnLst/>
            <a:rect l="l" t="t" r="r" b="b"/>
            <a:pathLst>
              <a:path w="4171532" h="3569725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337283" y="2327277"/>
            <a:ext cx="11613435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QUESTION AND SUGGESTION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742828" y="3784357"/>
            <a:ext cx="10469841" cy="89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[YOU CAN ADD ANY QUESTIONS YOU HAVE FOR GROCLAKE TEAM WE WILL TRY TO ANSWER THEM TO OUR BEST AND APPRICIATE YOUR EFFORT.]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42828" y="6193228"/>
            <a:ext cx="10469841" cy="89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1059" lvl="1" indent="-235530" algn="l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[YOU CAN ADD ANY SUGGESTION AND WE WOULD LOVE TO DISCUSS ABOUT THAT MORE WITH YOU.] 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4412617" y="5774369"/>
            <a:ext cx="11130264" cy="843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2525894" y="3834856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12498" y="4111734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01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25894" y="6554525"/>
            <a:ext cx="1886578" cy="1555641"/>
          </a:xfrm>
          <a:custGeom>
            <a:avLst/>
            <a:gdLst/>
            <a:ahLst/>
            <a:cxnLst/>
            <a:rect l="l" t="t" r="r" b="b"/>
            <a:pathLst>
              <a:path w="1886578" h="1555641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812498" y="6831403"/>
            <a:ext cx="1420551" cy="1260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941740" y="-4440594"/>
            <a:ext cx="8339294" cy="7136224"/>
          </a:xfrm>
          <a:custGeom>
            <a:avLst/>
            <a:gdLst/>
            <a:ahLst/>
            <a:cxnLst/>
            <a:rect l="l" t="t" r="r" b="b"/>
            <a:pathLst>
              <a:path w="8339294" h="713622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8086" y="-621184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08092" y="-358876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95996" y="5507733"/>
            <a:ext cx="10008973" cy="8229600"/>
          </a:xfrm>
          <a:custGeom>
            <a:avLst/>
            <a:gdLst/>
            <a:ahLst/>
            <a:cxnLst/>
            <a:rect l="l" t="t" r="r" b="b"/>
            <a:pathLst>
              <a:path w="10008973" h="8229600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19702" y="2582224"/>
            <a:ext cx="7747874" cy="3236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1550639"/>
            <a:ext cx="8001878" cy="8071895"/>
          </a:xfrm>
          <a:custGeom>
            <a:avLst/>
            <a:gdLst/>
            <a:ahLst/>
            <a:cxnLst/>
            <a:rect l="l" t="t" r="r" b="b"/>
            <a:pathLst>
              <a:path w="8001878" h="8071895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5996" y="7317810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771515" y="-3149182"/>
            <a:ext cx="6049393" cy="5290528"/>
          </a:xfrm>
          <a:custGeom>
            <a:avLst/>
            <a:gdLst/>
            <a:ahLst/>
            <a:cxnLst/>
            <a:rect l="l" t="t" r="r" b="b"/>
            <a:pathLst>
              <a:path w="6049393" h="5290528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6323118" y="95966"/>
            <a:ext cx="1689859" cy="2476851"/>
          </a:xfrm>
          <a:custGeom>
            <a:avLst/>
            <a:gdLst/>
            <a:ahLst/>
            <a:cxnLst/>
            <a:rect l="l" t="t" r="r" b="b"/>
            <a:pathLst>
              <a:path w="1689859" h="2476851">
                <a:moveTo>
                  <a:pt x="1689859" y="0"/>
                </a:moveTo>
                <a:lnTo>
                  <a:pt x="0" y="0"/>
                </a:lnTo>
                <a:lnTo>
                  <a:pt x="0" y="2476851"/>
                </a:lnTo>
                <a:lnTo>
                  <a:pt x="1689859" y="2476851"/>
                </a:lnTo>
                <a:lnTo>
                  <a:pt x="168985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867165" y="8114636"/>
            <a:ext cx="2204284" cy="1686217"/>
          </a:xfrm>
          <a:custGeom>
            <a:avLst/>
            <a:gdLst/>
            <a:ahLst/>
            <a:cxnLst/>
            <a:rect l="l" t="t" r="r" b="b"/>
            <a:pathLst>
              <a:path w="2204284" h="1686217">
                <a:moveTo>
                  <a:pt x="0" y="0"/>
                </a:moveTo>
                <a:lnTo>
                  <a:pt x="2204284" y="0"/>
                </a:lnTo>
                <a:lnTo>
                  <a:pt x="2204284" y="1686218"/>
                </a:lnTo>
                <a:lnTo>
                  <a:pt x="0" y="16862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768142" y="3932617"/>
            <a:ext cx="2055418" cy="2048130"/>
          </a:xfrm>
          <a:custGeom>
            <a:avLst/>
            <a:gdLst/>
            <a:ahLst/>
            <a:cxnLst/>
            <a:rect l="l" t="t" r="r" b="b"/>
            <a:pathLst>
              <a:path w="2055418" h="2048130">
                <a:moveTo>
                  <a:pt x="0" y="0"/>
                </a:moveTo>
                <a:lnTo>
                  <a:pt x="2055419" y="0"/>
                </a:lnTo>
                <a:lnTo>
                  <a:pt x="2055419" y="2048129"/>
                </a:lnTo>
                <a:lnTo>
                  <a:pt x="0" y="20481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16130" y="526037"/>
            <a:ext cx="2392360" cy="1915451"/>
          </a:xfrm>
          <a:custGeom>
            <a:avLst/>
            <a:gdLst/>
            <a:ahLst/>
            <a:cxnLst/>
            <a:rect l="l" t="t" r="r" b="b"/>
            <a:pathLst>
              <a:path w="2392360" h="1915451">
                <a:moveTo>
                  <a:pt x="0" y="0"/>
                </a:moveTo>
                <a:lnTo>
                  <a:pt x="2392360" y="0"/>
                </a:lnTo>
                <a:lnTo>
                  <a:pt x="2392360" y="1915452"/>
                </a:lnTo>
                <a:lnTo>
                  <a:pt x="0" y="19154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107492" y="709529"/>
            <a:ext cx="1740229" cy="1863288"/>
          </a:xfrm>
          <a:custGeom>
            <a:avLst/>
            <a:gdLst/>
            <a:ahLst/>
            <a:cxnLst/>
            <a:rect l="l" t="t" r="r" b="b"/>
            <a:pathLst>
              <a:path w="1740229" h="1863288">
                <a:moveTo>
                  <a:pt x="0" y="0"/>
                </a:moveTo>
                <a:lnTo>
                  <a:pt x="1740229" y="0"/>
                </a:lnTo>
                <a:lnTo>
                  <a:pt x="1740229" y="1863288"/>
                </a:lnTo>
                <a:lnTo>
                  <a:pt x="0" y="1863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836650" y="6056525"/>
            <a:ext cx="1216746" cy="1023366"/>
          </a:xfrm>
          <a:custGeom>
            <a:avLst/>
            <a:gdLst/>
            <a:ahLst/>
            <a:cxnLst/>
            <a:rect l="l" t="t" r="r" b="b"/>
            <a:pathLst>
              <a:path w="1216746" h="1023366">
                <a:moveTo>
                  <a:pt x="0" y="0"/>
                </a:moveTo>
                <a:lnTo>
                  <a:pt x="1216746" y="0"/>
                </a:lnTo>
                <a:lnTo>
                  <a:pt x="1216746" y="1023366"/>
                </a:lnTo>
                <a:lnTo>
                  <a:pt x="0" y="1023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802444" y="5143500"/>
            <a:ext cx="2866950" cy="2866950"/>
          </a:xfrm>
          <a:custGeom>
            <a:avLst/>
            <a:gdLst/>
            <a:ahLst/>
            <a:cxnLst/>
            <a:rect l="l" t="t" r="r" b="b"/>
            <a:pathLst>
              <a:path w="2866950" h="2866950">
                <a:moveTo>
                  <a:pt x="0" y="0"/>
                </a:moveTo>
                <a:lnTo>
                  <a:pt x="2866950" y="0"/>
                </a:lnTo>
                <a:lnTo>
                  <a:pt x="2866950" y="2866950"/>
                </a:lnTo>
                <a:lnTo>
                  <a:pt x="0" y="28669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Custom</PresentationFormat>
  <Paragraphs>54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Computer Says No</vt:lpstr>
      <vt:lpstr>Arial</vt:lpstr>
      <vt:lpstr>Calibri</vt:lpstr>
      <vt:lpstr>Poppins Medium</vt:lpstr>
      <vt:lpstr>Ara Hamah Alfidaa</vt:lpstr>
      <vt:lpstr>Poppins Bold</vt:lpstr>
      <vt:lpstr>Poppins Light</vt:lpstr>
      <vt:lpstr>Tek Tall Arabic Bold</vt:lpstr>
      <vt:lpstr>TT Chocolates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Illustrative Artificial Intelligence Project Presentation</dc:title>
  <cp:lastModifiedBy>Ayush Mittal</cp:lastModifiedBy>
  <cp:revision>2</cp:revision>
  <dcterms:created xsi:type="dcterms:W3CDTF">2006-08-16T00:00:00Z</dcterms:created>
  <dcterms:modified xsi:type="dcterms:W3CDTF">2024-11-22T20:05:27Z</dcterms:modified>
  <dc:identifier>DAGWouBceWY</dc:identifier>
</cp:coreProperties>
</file>